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Montserrat Medium"/>
      <p:regular r:id="rId15"/>
      <p:bold r:id="rId16"/>
      <p:italic r:id="rId17"/>
      <p:boldItalic r:id="rId18"/>
    </p:embeddedFont>
    <p:embeddedFont>
      <p:font typeface="Montserrat ExtraBold"/>
      <p:bold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Extra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5" Type="http://schemas.openxmlformats.org/officeDocument/2006/relationships/font" Target="fonts/MontserratMedium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MontserratMedium-italic.fntdata"/><Relationship Id="rId16" Type="http://schemas.openxmlformats.org/officeDocument/2006/relationships/font" Target="fonts/MontserratMedium-bold.fntdata"/><Relationship Id="rId19" Type="http://schemas.openxmlformats.org/officeDocument/2006/relationships/font" Target="fonts/MontserratExtraBold-bold.fntdata"/><Relationship Id="rId18" Type="http://schemas.openxmlformats.org/officeDocument/2006/relationships/font" Target="fonts/MontserratMedium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f0c606e7ea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f0c606e7ea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f0c606e7ea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f0c606e7e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f0c606e7ea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f0c606e7ea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f0c606e7ea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f0c606e7ea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56" name="Google Shape;5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3278924" y="414049"/>
            <a:ext cx="7626550" cy="288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5400000">
            <a:off x="4822413" y="-351912"/>
            <a:ext cx="9309800" cy="352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20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/>
          <p:nvPr>
            <p:ph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2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3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1"/>
          <p:cNvSpPr txBox="1"/>
          <p:nvPr>
            <p:ph idx="4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5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6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idx="7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8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2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22"/>
          <p:cNvSpPr txBox="1"/>
          <p:nvPr>
            <p:ph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2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8" name="Google Shape;98;p22"/>
          <p:cNvSpPr txBox="1"/>
          <p:nvPr>
            <p:ph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2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24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4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24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24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24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4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4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4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4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4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25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5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6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6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6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6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6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6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6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28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9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30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" name="Google Shape;144;p31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5" name="Google Shape;145;p31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b="0" i="0" lang="en-GB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b="0" i="0" lang="en-GB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b="0" i="0" lang="en-GB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8" name="Google Shape;148;p32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3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1" name="Google Shape;151;p33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34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34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6274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823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4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0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4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5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6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b="0" i="0" sz="2800" u="none" cap="none" strike="noStrik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19462" y="122249"/>
            <a:ext cx="827889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113150" y="4525425"/>
            <a:ext cx="25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GB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 </a:t>
            </a:r>
            <a:r>
              <a:rPr b="1" i="0" lang="en-GB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</a:t>
            </a:r>
            <a:r>
              <a:rPr b="1" i="0" lang="en-GB" sz="1400" u="sng" cap="none" strike="noStrike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dataisgood</a:t>
            </a:r>
            <a:r>
              <a:rPr b="1" i="0" lang="en-GB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.com</a:t>
            </a:r>
            <a:endParaRPr b="1" i="0" sz="1400" u="sng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6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Finally statement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7"/>
          <p:cNvSpPr txBox="1"/>
          <p:nvPr>
            <p:ph idx="1" type="body"/>
          </p:nvPr>
        </p:nvSpPr>
        <p:spPr>
          <a:xfrm>
            <a:off x="665825" y="134002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runs regardless of the result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there are no errors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if there are any errors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7" name="Google Shape;167;p37"/>
          <p:cNvSpPr txBox="1"/>
          <p:nvPr>
            <p:ph type="title"/>
          </p:nvPr>
        </p:nvSpPr>
        <p:spPr>
          <a:xfrm>
            <a:off x="752575" y="55657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Finally </a:t>
            </a:r>
            <a:r>
              <a:rPr lang="en-GB"/>
              <a:t>statement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/>
          <p:nvPr>
            <p:ph idx="1" type="body"/>
          </p:nvPr>
        </p:nvSpPr>
        <p:spPr>
          <a:xfrm>
            <a:off x="814550" y="1262500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try{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// Execution of code.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}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catch(error){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//Handle errors.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}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finally{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//Always executed.}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3" name="Google Shape;173;p38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Syntax: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9"/>
          <p:cNvSpPr txBox="1"/>
          <p:nvPr>
            <p:ph type="ctrTitle"/>
          </p:nvPr>
        </p:nvSpPr>
        <p:spPr>
          <a:xfrm>
            <a:off x="2101525" y="202445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Relation between finally and return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0"/>
          <p:cNvSpPr txBox="1"/>
          <p:nvPr>
            <p:ph idx="1" type="body"/>
          </p:nvPr>
        </p:nvSpPr>
        <p:spPr>
          <a:xfrm>
            <a:off x="740175" y="1176600"/>
            <a:ext cx="4861800" cy="29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function rel() {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try {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Start doing thing that need completion 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       }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          finally {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Complete it even if it dies.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}}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   alert(rel());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84" name="Google Shape;184;p40"/>
          <p:cNvSpPr txBox="1"/>
          <p:nvPr>
            <p:ph type="title"/>
          </p:nvPr>
        </p:nvSpPr>
        <p:spPr>
          <a:xfrm>
            <a:off x="802175" y="370650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Omitting the catch block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